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2659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72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15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97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31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26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0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804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178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854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139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3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5B2D8-CFEA-40A6-AAE7-B82E53FBC23F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A699E-7A32-4E83-9EDA-F0460A4FF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80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039" y="5897167"/>
            <a:ext cx="4492770" cy="452491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29901" y="986611"/>
            <a:ext cx="6598197" cy="7003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b="1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Ищете стабильную работу в компании,</a:t>
            </a:r>
          </a:p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b="1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которая заботится о вас и ваших близких? </a:t>
            </a:r>
          </a:p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b="1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Тогда наше предложение для вас!</a:t>
            </a:r>
            <a:endParaRPr lang="en-US" b="1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endParaRPr lang="ru-RU" sz="200" b="1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b="1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Вакансии</a:t>
            </a:r>
            <a:endParaRPr lang="en-US" b="1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Калильщик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Машинист по навивке канатов</a:t>
            </a:r>
          </a:p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endParaRPr lang="ru-RU" sz="300" b="1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ctr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b="1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Мы предлагаем: 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endParaRPr lang="ru-RU" sz="100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стабильную заработную плату, годовой бонус и дополнительные премии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добровольное медицинское страхование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c</a:t>
            </a:r>
            <a:r>
              <a:rPr lang="ru-RU" dirty="0" err="1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истему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 гибких льгот (дополнительные 20 000 рублей на услуги на ваш выбор)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компенсацию здорового питания на рабочем месте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микрозаймы за счет компании на льготных условиях 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en-US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-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широкий пакет дополнительных льгот и компенсаций</a:t>
            </a: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endParaRPr lang="ru-RU" sz="500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b="1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Внимание! </a:t>
            </a: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Выплата подъемных </a:t>
            </a:r>
            <a:endParaRPr lang="en-US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при трудоустройстве</a:t>
            </a:r>
            <a:endParaRPr lang="en-US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после увольнения с </a:t>
            </a:r>
            <a:endParaRPr lang="en-US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военной службы</a:t>
            </a:r>
            <a:endParaRPr lang="en-US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algn="just"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по призыву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9901" y="8159627"/>
            <a:ext cx="2204037" cy="9294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sz="1400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Дополнительная</a:t>
            </a:r>
            <a:endParaRPr lang="en-US" sz="1400" dirty="0">
              <a:solidFill>
                <a:srgbClr val="001E46">
                  <a:lumMod val="90000"/>
                  <a:lumOff val="10000"/>
                </a:srgbClr>
              </a:solidFill>
              <a:latin typeface="Arial"/>
            </a:endParaRPr>
          </a:p>
          <a:p>
            <a:pPr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sz="1400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 информация по телефону </a:t>
            </a:r>
          </a:p>
          <a:p>
            <a:pPr defTabSz="89535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DD1E25"/>
              </a:buClr>
              <a:defRPr/>
            </a:pPr>
            <a:r>
              <a:rPr lang="ru-RU" sz="1400" dirty="0">
                <a:solidFill>
                  <a:srgbClr val="001E46">
                    <a:lumMod val="90000"/>
                    <a:lumOff val="10000"/>
                  </a:srgbClr>
                </a:solidFill>
                <a:latin typeface="Arial"/>
              </a:rPr>
              <a:t>8-844-2(63-43-28)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C41F7A-A649-6941-8A4D-74CD82D67AE5}"/>
              </a:ext>
            </a:extLst>
          </p:cNvPr>
          <p:cNvSpPr txBox="1"/>
          <p:nvPr/>
        </p:nvSpPr>
        <p:spPr>
          <a:xfrm>
            <a:off x="857249" y="260459"/>
            <a:ext cx="5370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 «Северсталь канаты»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4BFDDD-46C4-2BDB-688A-CC6D1B7DF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7"/>
            <a:ext cx="857249" cy="77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709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108</Words>
  <Application>Microsoft Office PowerPoint</Application>
  <PresentationFormat>Лист A4 (210x297 мм)</PresentationFormat>
  <Paragraphs>26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Severstal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Шмелева Анна Александровна</dc:creator>
  <cp:lastModifiedBy>Банькина Екатерина Дмитриевна</cp:lastModifiedBy>
  <cp:revision>17</cp:revision>
  <cp:lastPrinted>2026-05-22T10:33:42Z</cp:lastPrinted>
  <dcterms:created xsi:type="dcterms:W3CDTF">2024-09-02T06:07:06Z</dcterms:created>
  <dcterms:modified xsi:type="dcterms:W3CDTF">2026-05-22T10:57:22Z</dcterms:modified>
</cp:coreProperties>
</file>